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E8CFB-EE21-4227-9CCA-DC0455B63854}" type="datetimeFigureOut">
              <a:rPr lang="ru-RU" smtClean="0"/>
              <a:pPr/>
              <a:t>10.11.2014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4739-0F9E-411A-B893-C07990B055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E8CFB-EE21-4227-9CCA-DC0455B63854}" type="datetimeFigureOut">
              <a:rPr lang="ru-RU" smtClean="0"/>
              <a:pPr/>
              <a:t>10.11.2014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4739-0F9E-411A-B893-C07990B055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E8CFB-EE21-4227-9CCA-DC0455B63854}" type="datetimeFigureOut">
              <a:rPr lang="ru-RU" smtClean="0"/>
              <a:pPr/>
              <a:t>10.11.2014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4739-0F9E-411A-B893-C07990B055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E8CFB-EE21-4227-9CCA-DC0455B63854}" type="datetimeFigureOut">
              <a:rPr lang="ru-RU" smtClean="0"/>
              <a:pPr/>
              <a:t>10.11.2014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4739-0F9E-411A-B893-C07990B055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E8CFB-EE21-4227-9CCA-DC0455B63854}" type="datetimeFigureOut">
              <a:rPr lang="ru-RU" smtClean="0"/>
              <a:pPr/>
              <a:t>10.11.2014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4739-0F9E-411A-B893-C07990B055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E8CFB-EE21-4227-9CCA-DC0455B63854}" type="datetimeFigureOut">
              <a:rPr lang="ru-RU" smtClean="0"/>
              <a:pPr/>
              <a:t>10.11.2014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4739-0F9E-411A-B893-C07990B055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E8CFB-EE21-4227-9CCA-DC0455B63854}" type="datetimeFigureOut">
              <a:rPr lang="ru-RU" smtClean="0"/>
              <a:pPr/>
              <a:t>10.11.2014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4739-0F9E-411A-B893-C07990B055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E8CFB-EE21-4227-9CCA-DC0455B63854}" type="datetimeFigureOut">
              <a:rPr lang="ru-RU" smtClean="0"/>
              <a:pPr/>
              <a:t>10.11.2014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4739-0F9E-411A-B893-C07990B055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E8CFB-EE21-4227-9CCA-DC0455B63854}" type="datetimeFigureOut">
              <a:rPr lang="ru-RU" smtClean="0"/>
              <a:pPr/>
              <a:t>10.11.2014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4739-0F9E-411A-B893-C07990B055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E8CFB-EE21-4227-9CCA-DC0455B63854}" type="datetimeFigureOut">
              <a:rPr lang="ru-RU" smtClean="0"/>
              <a:pPr/>
              <a:t>10.11.2014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4739-0F9E-411A-B893-C07990B055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E8CFB-EE21-4227-9CCA-DC0455B63854}" type="datetimeFigureOut">
              <a:rPr lang="ru-RU" smtClean="0"/>
              <a:pPr/>
              <a:t>10.11.2014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4739-0F9E-411A-B893-C07990B055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3E8CFB-EE21-4227-9CCA-DC0455B63854}" type="datetimeFigureOut">
              <a:rPr lang="ru-RU" smtClean="0"/>
              <a:pPr/>
              <a:t>10.11.2014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F04739-0F9E-411A-B893-C07990B0552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00298" y="142852"/>
            <a:ext cx="3714776" cy="830997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Структура управления школой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000364" y="1000108"/>
            <a:ext cx="2643206" cy="1143008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Директор</a:t>
            </a:r>
            <a:endParaRPr lang="ru-RU" sz="3200" dirty="0">
              <a:solidFill>
                <a:srgbClr val="FF0000"/>
              </a:solidFill>
            </a:endParaRPr>
          </a:p>
        </p:txBody>
      </p:sp>
      <p:cxnSp>
        <p:nvCxnSpPr>
          <p:cNvPr id="7" name="Прямая со стрелкой 6"/>
          <p:cNvCxnSpPr>
            <a:endCxn id="8" idx="3"/>
          </p:cNvCxnSpPr>
          <p:nvPr/>
        </p:nvCxnSpPr>
        <p:spPr>
          <a:xfrm flipH="1" flipV="1">
            <a:off x="2071670" y="1107265"/>
            <a:ext cx="988162" cy="305511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285720" y="785794"/>
            <a:ext cx="1785950" cy="642942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Родительский комитет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 стрелкой 9"/>
          <p:cNvCxnSpPr>
            <a:endCxn id="11" idx="3"/>
          </p:cNvCxnSpPr>
          <p:nvPr/>
        </p:nvCxnSpPr>
        <p:spPr>
          <a:xfrm flipH="1">
            <a:off x="2071670" y="1844824"/>
            <a:ext cx="988162" cy="298292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357158" y="1785926"/>
            <a:ext cx="1714512" cy="714380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Родительское собрание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Прямая со стрелкой 12"/>
          <p:cNvCxnSpPr>
            <a:stCxn id="5" idx="6"/>
            <a:endCxn id="14" idx="1"/>
          </p:cNvCxnSpPr>
          <p:nvPr/>
        </p:nvCxnSpPr>
        <p:spPr>
          <a:xfrm flipV="1">
            <a:off x="5643570" y="1214422"/>
            <a:ext cx="1071570" cy="357190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6715140" y="857232"/>
            <a:ext cx="1857388" cy="714380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Педагогический совет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2" name="Прямая со стрелкой 21"/>
          <p:cNvCxnSpPr/>
          <p:nvPr/>
        </p:nvCxnSpPr>
        <p:spPr>
          <a:xfrm>
            <a:off x="4427984" y="2132856"/>
            <a:ext cx="346" cy="796872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endCxn id="29" idx="1"/>
          </p:cNvCxnSpPr>
          <p:nvPr/>
        </p:nvCxnSpPr>
        <p:spPr>
          <a:xfrm>
            <a:off x="5000628" y="2071678"/>
            <a:ext cx="1371572" cy="598673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6372200" y="2348880"/>
            <a:ext cx="1714512" cy="642942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Заведующий ХЧ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643306" y="2928934"/>
            <a:ext cx="1785950" cy="714380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Заместитель директора по УР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357290" y="2928934"/>
            <a:ext cx="1643074" cy="785818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Педагог-организатор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4" name="Прямая со стрелкой 33"/>
          <p:cNvCxnSpPr>
            <a:endCxn id="36" idx="0"/>
          </p:cNvCxnSpPr>
          <p:nvPr/>
        </p:nvCxnSpPr>
        <p:spPr>
          <a:xfrm flipH="1">
            <a:off x="1349025" y="3717032"/>
            <a:ext cx="339235" cy="426348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214282" y="4143380"/>
            <a:ext cx="2269486" cy="785818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Совет старшеклассников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2" name="Прямая со стрелкой 41"/>
          <p:cNvCxnSpPr/>
          <p:nvPr/>
        </p:nvCxnSpPr>
        <p:spPr>
          <a:xfrm>
            <a:off x="2928926" y="3714752"/>
            <a:ext cx="778978" cy="290312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/>
        </p:nvSpPr>
        <p:spPr>
          <a:xfrm>
            <a:off x="3347864" y="4005064"/>
            <a:ext cx="2304256" cy="924134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Детская организация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«Возрождение»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6" name="Прямая со стрелкой 45"/>
          <p:cNvCxnSpPr>
            <a:stCxn id="30" idx="3"/>
            <a:endCxn id="47" idx="1"/>
          </p:cNvCxnSpPr>
          <p:nvPr/>
        </p:nvCxnSpPr>
        <p:spPr>
          <a:xfrm>
            <a:off x="5429256" y="3286124"/>
            <a:ext cx="1014952" cy="464917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46"/>
          <p:cNvSpPr/>
          <p:nvPr/>
        </p:nvSpPr>
        <p:spPr>
          <a:xfrm>
            <a:off x="6444208" y="3501008"/>
            <a:ext cx="1714512" cy="500066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Методический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сов</a:t>
            </a:r>
            <a:r>
              <a:rPr lang="ru-RU" dirty="0" smtClean="0"/>
              <a:t>ет</a:t>
            </a:r>
            <a:endParaRPr lang="ru-RU" dirty="0"/>
          </a:p>
        </p:txBody>
      </p:sp>
      <p:cxnSp>
        <p:nvCxnSpPr>
          <p:cNvPr id="50" name="Прямая со стрелкой 49"/>
          <p:cNvCxnSpPr/>
          <p:nvPr/>
        </p:nvCxnSpPr>
        <p:spPr>
          <a:xfrm flipH="1">
            <a:off x="6785784" y="4005064"/>
            <a:ext cx="18464" cy="567738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рямоугольник 50"/>
          <p:cNvSpPr/>
          <p:nvPr/>
        </p:nvSpPr>
        <p:spPr>
          <a:xfrm>
            <a:off x="6286512" y="4572008"/>
            <a:ext cx="1785950" cy="357190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Школьное МО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3" name="Прямая со стрелкой 52"/>
          <p:cNvCxnSpPr/>
          <p:nvPr/>
        </p:nvCxnSpPr>
        <p:spPr>
          <a:xfrm flipH="1">
            <a:off x="6715140" y="4941168"/>
            <a:ext cx="161116" cy="273782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357158" y="5214950"/>
            <a:ext cx="800105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/>
          <p:nvPr/>
        </p:nvCxnSpPr>
        <p:spPr>
          <a:xfrm rot="5400000">
            <a:off x="714348" y="5500702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Прямоугольник 75"/>
          <p:cNvSpPr/>
          <p:nvPr/>
        </p:nvSpPr>
        <p:spPr>
          <a:xfrm>
            <a:off x="285720" y="5357826"/>
            <a:ext cx="1693992" cy="1311534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МО учителей  гуманитарного цикла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2267744" y="5445224"/>
            <a:ext cx="1800200" cy="1224136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 smtClean="0"/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МО учителей естественно-математического цикла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4572000" y="5445224"/>
            <a:ext cx="1728192" cy="1224136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МО учителей естественно-географического цикла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6660232" y="5445224"/>
            <a:ext cx="1944216" cy="1213876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МО учителей начальных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классов, ИЗО, музыки и физической культуры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3" name="Прямая со стрелкой 82"/>
          <p:cNvCxnSpPr/>
          <p:nvPr/>
        </p:nvCxnSpPr>
        <p:spPr>
          <a:xfrm rot="5400000">
            <a:off x="1285852" y="5286388"/>
            <a:ext cx="142876" cy="1588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>
            <a:endCxn id="77" idx="0"/>
          </p:cNvCxnSpPr>
          <p:nvPr/>
        </p:nvCxnSpPr>
        <p:spPr>
          <a:xfrm>
            <a:off x="2915816" y="5229200"/>
            <a:ext cx="252028" cy="216024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 стрелкой 90"/>
          <p:cNvCxnSpPr/>
          <p:nvPr/>
        </p:nvCxnSpPr>
        <p:spPr>
          <a:xfrm>
            <a:off x="9144000" y="5143512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 стрелкой 92"/>
          <p:cNvCxnSpPr>
            <a:endCxn id="81" idx="0"/>
          </p:cNvCxnSpPr>
          <p:nvPr/>
        </p:nvCxnSpPr>
        <p:spPr>
          <a:xfrm>
            <a:off x="7447189" y="5230340"/>
            <a:ext cx="185151" cy="214884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/>
          <p:nvPr/>
        </p:nvCxnSpPr>
        <p:spPr>
          <a:xfrm>
            <a:off x="4788024" y="5229200"/>
            <a:ext cx="180020" cy="216024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51</Words>
  <Application>Microsoft Office PowerPoint</Application>
  <PresentationFormat>Экран (4:3)</PresentationFormat>
  <Paragraphs>19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компьютер</dc:creator>
  <cp:lastModifiedBy>Галина</cp:lastModifiedBy>
  <cp:revision>12</cp:revision>
  <dcterms:created xsi:type="dcterms:W3CDTF">2014-10-27T10:36:09Z</dcterms:created>
  <dcterms:modified xsi:type="dcterms:W3CDTF">2014-11-10T09:56:26Z</dcterms:modified>
</cp:coreProperties>
</file>